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96CE81-C718-583F-23A9-D7970924B3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441BCE2-D8F4-E5D7-B6BB-521E3E28D0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B1072B5-4EDD-B54F-2CB3-DA0ECE4D4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A3F4-FD80-4F69-B732-5E5A61B42656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B0940BC-290C-4F9D-D1B5-1031F1899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DBC6F8D-8C07-88DD-45B6-C4B779DD5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30927-DD8D-41FF-BD3B-BC60BC79D5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4212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ADFED1-5F6B-815D-B089-641DDA5EF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F905A5A-AE06-C411-33E2-C558454003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D36D0C9-8166-F349-B811-E8E17D66B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A3F4-FD80-4F69-B732-5E5A61B42656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BF53E79-3B28-E4CA-4240-BE710E4FD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4EA42AE-3018-D5D5-81E7-7E3ACB413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30927-DD8D-41FF-BD3B-BC60BC79D5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324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47F52E4-DEB5-13D5-D5C9-E8C1F0F58D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CF86E62-917D-E852-5787-BE08E3083C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6874232-FA4B-3C8D-5C0D-EDBB99552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A3F4-FD80-4F69-B732-5E5A61B42656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04A28FB-AEBF-0443-CE4E-1147C64B6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42987BA-A547-9D95-3FAA-27D79F4F1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30927-DD8D-41FF-BD3B-BC60BC79D5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6506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4C4462-1203-936D-E913-3EBD77196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7AE7933-19D0-466D-F88E-E18E16A843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F1559AC-CA53-6410-7A1C-DBB7F3016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A3F4-FD80-4F69-B732-5E5A61B42656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B7C7924-26F1-9C8C-CC42-88A29A5FA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ADD496C-862A-4460-11CC-8425C34FE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30927-DD8D-41FF-BD3B-BC60BC79D5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2371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B28B85-D399-F012-3D33-7E1FC1FAD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0132369-5092-7C1A-4437-B337BE153A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27F85FD-B292-93FE-A67E-66057A264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A3F4-FD80-4F69-B732-5E5A61B42656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573E842-6771-C58E-F180-FBFE93487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4A6D962-8D45-AFB7-14FB-CC0978A0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30927-DD8D-41FF-BD3B-BC60BC79D5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5087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9E1456-3197-14B5-5F22-4548299C4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5A0E00B-7B74-105C-FED8-4CA14D8A95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DBBCA8D-2EE9-275E-7031-6F2EC93D35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BFA506B-E27A-A8AC-F49A-CD39674D4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A3F4-FD80-4F69-B732-5E5A61B42656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C496392-150C-370C-3B4A-34AEAB453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3AFF28D-EF22-60AC-DFB7-1E453ECC5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30927-DD8D-41FF-BD3B-BC60BC79D5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3668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C2D38D-6F80-775D-B8F6-F1188FEAA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3B0CA2B-2004-5D60-A662-2BF953B57B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D87F253-DF27-4644-9090-4488A77229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8AA8904-C436-9EAD-1C11-89CC234F38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02C988A-C2DC-6E61-E23B-3CC9D2BA84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8659419-6D56-D119-68FC-D8AE556DB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A3F4-FD80-4F69-B732-5E5A61B42656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B68E76A9-4EA0-F2FB-D5E2-F5D1F3F2B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E08FABC7-4B94-C201-BC9F-7E5BB16B2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30927-DD8D-41FF-BD3B-BC60BC79D5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8296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E8A48C-802E-84FA-3791-092A0827A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5E21C6B-AFAB-5366-8FD7-781379FF5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A3F4-FD80-4F69-B732-5E5A61B42656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C941972-7700-989B-3FCD-A5B2DE333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EEEED2BD-CE2A-92D8-F11B-67CDD0823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30927-DD8D-41FF-BD3B-BC60BC79D5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5536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55348D2-B020-7394-704D-9D754965F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A3F4-FD80-4F69-B732-5E5A61B42656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20469C87-330C-2B6F-7DE8-3EEFBB43D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B2D73C2-2143-2D46-CF60-CA4A60D83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30927-DD8D-41FF-BD3B-BC60BC79D5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375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4405A4-9AAB-643F-3194-B42186C38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630FD64-58A8-52A4-3A95-CAC9E329D6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3C9857F-632D-027B-E161-FA0F088F2F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6CA41B7-8BE1-90FA-2C62-3E491FB07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A3F4-FD80-4F69-B732-5E5A61B42656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38791A6-AC01-530C-2ABF-B7B2ADA45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F83623F-9B04-CF35-159D-C157D58A6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30927-DD8D-41FF-BD3B-BC60BC79D5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9600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5CF0A2-3DB7-AC91-7A5E-6F02FC0A5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50D418A0-41F8-9E43-0A27-1B7DDD8636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CCAAE3B-3891-C768-8949-609D5EE57F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80E851B-F829-D10E-58C5-28FE2AE6A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A3F4-FD80-4F69-B732-5E5A61B42656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2C6D3F6-4810-4BFD-DBCE-A90A24614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71F083B-3C25-C348-0B2F-84BC73FF7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30927-DD8D-41FF-BD3B-BC60BC79D5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7464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EE35D46-20A5-0EFC-B05F-5F241D72A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D50A3F6-B9C2-DEFC-1D56-E56FADDAEF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B533028-4A15-E1A9-950E-8DDB617A3C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19A3F4-FD80-4F69-B732-5E5A61B42656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3CFA8D4-BAD8-F012-B292-77FB99C015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026FA0-218A-6FE6-2501-BCFB7C3936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630927-DD8D-41FF-BD3B-BC60BC79D5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7311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3BF8706D-D48A-8FA9-E591-CEB086ECD5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67845" y="1923036"/>
            <a:ext cx="7772400" cy="1470025"/>
          </a:xfrm>
        </p:spPr>
        <p:txBody>
          <a:bodyPr>
            <a:normAutofit/>
          </a:bodyPr>
          <a:lstStyle/>
          <a:p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TITULO (Times New Roman)</a:t>
            </a:r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64EF8729-1D22-89AB-DE6E-B83ACE774F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1560" y="4149080"/>
            <a:ext cx="6400800" cy="1752600"/>
          </a:xfrm>
        </p:spPr>
        <p:txBody>
          <a:bodyPr>
            <a:normAutofit/>
          </a:bodyPr>
          <a:lstStyle/>
          <a:p>
            <a:pPr algn="l"/>
            <a:r>
              <a:rPr lang="pt-BR" sz="2400" dirty="0">
                <a:solidFill>
                  <a:schemeClr val="tx1"/>
                </a:solidFill>
              </a:rPr>
              <a:t>AUTOR (a): Times New Roman</a:t>
            </a:r>
          </a:p>
          <a:p>
            <a:pPr algn="l"/>
            <a:r>
              <a:rPr lang="pt-BR" sz="2400" dirty="0">
                <a:solidFill>
                  <a:schemeClr val="tx1"/>
                </a:solidFill>
              </a:rPr>
              <a:t>Coautor: Times New Roman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720575D9-DA69-A889-92D1-ED8E6264FA35}"/>
              </a:ext>
            </a:extLst>
          </p:cNvPr>
          <p:cNvSpPr txBox="1"/>
          <p:nvPr/>
        </p:nvSpPr>
        <p:spPr>
          <a:xfrm>
            <a:off x="2235625" y="518896"/>
            <a:ext cx="73833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“ATIVIDADE FÍSICA E ESPORTE: VISIBILIDADE, EQUIDADE E A PARTICIPAÇÃO DE PESSOAS COM DEFICIÊNCIA”</a:t>
            </a:r>
            <a:endParaRPr lang="pt-BR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FFE95D70-6239-DD33-37FC-68E4FB307A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639" y="44624"/>
            <a:ext cx="1872208" cy="1472099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141F02F1-D5FE-CEB9-EAF5-2910F32E0E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6068" y="221896"/>
            <a:ext cx="1436794" cy="1262888"/>
          </a:xfrm>
          <a:prstGeom prst="rect">
            <a:avLst/>
          </a:prstGeom>
        </p:spPr>
      </p:pic>
      <p:grpSp>
        <p:nvGrpSpPr>
          <p:cNvPr id="9" name="Agrupar 8">
            <a:extLst>
              <a:ext uri="{FF2B5EF4-FFF2-40B4-BE49-F238E27FC236}">
                <a16:creationId xmlns:a16="http://schemas.microsoft.com/office/drawing/2014/main" id="{8687C561-2587-D430-50D8-290ECBACCCCA}"/>
              </a:ext>
            </a:extLst>
          </p:cNvPr>
          <p:cNvGrpSpPr/>
          <p:nvPr/>
        </p:nvGrpSpPr>
        <p:grpSpPr>
          <a:xfrm>
            <a:off x="7620000" y="6165304"/>
            <a:ext cx="4572000" cy="692696"/>
            <a:chOff x="4572000" y="6192688"/>
            <a:chExt cx="4572000" cy="692696"/>
          </a:xfrm>
          <a:solidFill>
            <a:schemeClr val="accent2">
              <a:lumMod val="40000"/>
              <a:lumOff val="60000"/>
            </a:schemeClr>
          </a:solidFill>
        </p:grpSpPr>
        <p:sp>
          <p:nvSpPr>
            <p:cNvPr id="10" name="Retângulo 9">
              <a:extLst>
                <a:ext uri="{FF2B5EF4-FFF2-40B4-BE49-F238E27FC236}">
                  <a16:creationId xmlns:a16="http://schemas.microsoft.com/office/drawing/2014/main" id="{4147A0EE-5FC7-3CFC-8B82-749B169EDCAC}"/>
                </a:ext>
              </a:extLst>
            </p:cNvPr>
            <p:cNvSpPr/>
            <p:nvPr/>
          </p:nvSpPr>
          <p:spPr>
            <a:xfrm>
              <a:off x="4572000" y="6192688"/>
              <a:ext cx="4572000" cy="69269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1" name="Imagem 10" descr="proamde.png">
              <a:extLst>
                <a:ext uri="{FF2B5EF4-FFF2-40B4-BE49-F238E27FC236}">
                  <a16:creationId xmlns:a16="http://schemas.microsoft.com/office/drawing/2014/main" id="{8AFFCB15-F12F-8493-6897-2EBB37AD22A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228184" y="6325991"/>
              <a:ext cx="925785" cy="415377"/>
            </a:xfrm>
            <a:prstGeom prst="rect">
              <a:avLst/>
            </a:prstGeom>
            <a:grpFill/>
            <a:ln>
              <a:noFill/>
            </a:ln>
          </p:spPr>
        </p:pic>
        <p:pic>
          <p:nvPicPr>
            <p:cNvPr id="12" name="Picture 6" descr="FEFF convida comunidade a participar de consulta pública sobre proposta de  Projeto Pedagógico de Curso (PPC) para os cursos de Educação Física">
              <a:extLst>
                <a:ext uri="{FF2B5EF4-FFF2-40B4-BE49-F238E27FC236}">
                  <a16:creationId xmlns:a16="http://schemas.microsoft.com/office/drawing/2014/main" id="{E10AD031-9EB2-41A1-25B0-E9F56FAD0EA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/>
            <a:srcRect/>
            <a:stretch/>
          </p:blipFill>
          <p:spPr bwMode="auto">
            <a:xfrm>
              <a:off x="5652120" y="6327010"/>
              <a:ext cx="548862" cy="513749"/>
            </a:xfrm>
            <a:prstGeom prst="rect">
              <a:avLst/>
            </a:prstGeom>
            <a:grpFill/>
            <a:ln>
              <a:noFill/>
            </a:ln>
          </p:spPr>
        </p:pic>
        <p:pic>
          <p:nvPicPr>
            <p:cNvPr id="13" name="Picture 8" descr="Edoc - Repositorio Administrativo UFAM: Logo Ufam">
              <a:extLst>
                <a:ext uri="{FF2B5EF4-FFF2-40B4-BE49-F238E27FC236}">
                  <a16:creationId xmlns:a16="http://schemas.microsoft.com/office/drawing/2014/main" id="{53208FE4-35CA-7392-6E34-66A43D5BC03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20072" y="6308244"/>
              <a:ext cx="384247" cy="468909"/>
            </a:xfrm>
            <a:prstGeom prst="rect">
              <a:avLst/>
            </a:prstGeom>
            <a:grpFill/>
            <a:ln>
              <a:noFill/>
            </a:ln>
          </p:spPr>
        </p:pic>
        <p:pic>
          <p:nvPicPr>
            <p:cNvPr id="14" name="Picture 12" descr="Associação Brasileira de Atividade Motora Adaptada - SoBAMA | Maceió AL">
              <a:extLst>
                <a:ext uri="{FF2B5EF4-FFF2-40B4-BE49-F238E27FC236}">
                  <a16:creationId xmlns:a16="http://schemas.microsoft.com/office/drawing/2014/main" id="{3D3B2EAE-436F-4424-F7DB-A7043A8E2BE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/>
            <a:srcRect/>
            <a:stretch/>
          </p:blipFill>
          <p:spPr bwMode="auto">
            <a:xfrm>
              <a:off x="4651523" y="6272170"/>
              <a:ext cx="537697" cy="558746"/>
            </a:xfrm>
            <a:prstGeom prst="rect">
              <a:avLst/>
            </a:prstGeom>
            <a:grpFill/>
            <a:ln>
              <a:noFill/>
            </a:ln>
          </p:spPr>
        </p:pic>
        <p:pic>
          <p:nvPicPr>
            <p:cNvPr id="15" name="Picture 14" descr="Arquivos Logomarca - FAPEAM (Horizontal) - FAPEAM">
              <a:extLst>
                <a:ext uri="{FF2B5EF4-FFF2-40B4-BE49-F238E27FC236}">
                  <a16:creationId xmlns:a16="http://schemas.microsoft.com/office/drawing/2014/main" id="{CD265506-DA33-3AC6-F264-ED9018CCB54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6296" y="6411808"/>
              <a:ext cx="1152742" cy="343726"/>
            </a:xfrm>
            <a:prstGeom prst="rect">
              <a:avLst/>
            </a:prstGeom>
            <a:grpFill/>
            <a:ln>
              <a:noFill/>
            </a:ln>
          </p:spPr>
        </p:pic>
        <p:pic>
          <p:nvPicPr>
            <p:cNvPr id="16" name="Imagem 15">
              <a:extLst>
                <a:ext uri="{FF2B5EF4-FFF2-40B4-BE49-F238E27FC236}">
                  <a16:creationId xmlns:a16="http://schemas.microsoft.com/office/drawing/2014/main" id="{6DCC3B3A-E2A6-7F98-2C41-4E536FF65F4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rcRect/>
            <a:stretch/>
          </p:blipFill>
          <p:spPr>
            <a:xfrm>
              <a:off x="8532441" y="6329757"/>
              <a:ext cx="484758" cy="483619"/>
            </a:xfrm>
            <a:prstGeom prst="rect">
              <a:avLst/>
            </a:prstGeom>
            <a:grp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06682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4F5958-52F3-9135-206F-92386F871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8840" y="995680"/>
            <a:ext cx="10515600" cy="837248"/>
          </a:xfrm>
        </p:spPr>
        <p:txBody>
          <a:bodyPr/>
          <a:lstStyle/>
          <a:p>
            <a:pPr algn="ctr"/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TÍTULO (TIMES NEW ROMAN)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071A976-5400-4901-22B5-DE645C1D70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49145"/>
            <a:ext cx="10591800" cy="3955415"/>
          </a:xfrm>
        </p:spPr>
        <p:txBody>
          <a:bodyPr/>
          <a:lstStyle/>
          <a:p>
            <a:pPr marL="0" indent="0">
              <a:buNone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CONTEÚDO (TIMES NEW ROMAN)</a:t>
            </a:r>
          </a:p>
          <a:p>
            <a:pPr marL="0" indent="0">
              <a:buNone/>
            </a:pPr>
            <a:endParaRPr lang="pt-BR" dirty="0"/>
          </a:p>
        </p:txBody>
      </p:sp>
      <p:grpSp>
        <p:nvGrpSpPr>
          <p:cNvPr id="4" name="Agrupar 3">
            <a:extLst>
              <a:ext uri="{FF2B5EF4-FFF2-40B4-BE49-F238E27FC236}">
                <a16:creationId xmlns:a16="http://schemas.microsoft.com/office/drawing/2014/main" id="{52DDFB8D-9738-2093-B81F-E6DAF25C341F}"/>
              </a:ext>
            </a:extLst>
          </p:cNvPr>
          <p:cNvGrpSpPr/>
          <p:nvPr/>
        </p:nvGrpSpPr>
        <p:grpSpPr>
          <a:xfrm>
            <a:off x="5056520" y="136952"/>
            <a:ext cx="1584176" cy="648072"/>
            <a:chOff x="3347864" y="116632"/>
            <a:chExt cx="1981282" cy="936104"/>
          </a:xfrm>
        </p:grpSpPr>
        <p:pic>
          <p:nvPicPr>
            <p:cNvPr id="5" name="Imagem 4">
              <a:extLst>
                <a:ext uri="{FF2B5EF4-FFF2-40B4-BE49-F238E27FC236}">
                  <a16:creationId xmlns:a16="http://schemas.microsoft.com/office/drawing/2014/main" id="{43D92BB9-EF47-5D39-0F02-49602C57271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347864" y="116632"/>
              <a:ext cx="1098953" cy="864096"/>
            </a:xfrm>
            <a:prstGeom prst="rect">
              <a:avLst/>
            </a:prstGeom>
          </p:spPr>
        </p:pic>
        <p:pic>
          <p:nvPicPr>
            <p:cNvPr id="6" name="Imagem 5">
              <a:extLst>
                <a:ext uri="{FF2B5EF4-FFF2-40B4-BE49-F238E27FC236}">
                  <a16:creationId xmlns:a16="http://schemas.microsoft.com/office/drawing/2014/main" id="{3F718517-E83B-9E8C-09DE-FB602FF5C43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427984" y="260648"/>
              <a:ext cx="901162" cy="792088"/>
            </a:xfrm>
            <a:prstGeom prst="rect">
              <a:avLst/>
            </a:prstGeom>
          </p:spPr>
        </p:pic>
      </p:grpSp>
      <p:grpSp>
        <p:nvGrpSpPr>
          <p:cNvPr id="7" name="Agrupar 6">
            <a:extLst>
              <a:ext uri="{FF2B5EF4-FFF2-40B4-BE49-F238E27FC236}">
                <a16:creationId xmlns:a16="http://schemas.microsoft.com/office/drawing/2014/main" id="{0C6FAF82-E289-9759-22E9-DBBA6EDFE75A}"/>
              </a:ext>
            </a:extLst>
          </p:cNvPr>
          <p:cNvGrpSpPr/>
          <p:nvPr/>
        </p:nvGrpSpPr>
        <p:grpSpPr>
          <a:xfrm>
            <a:off x="7620000" y="6165304"/>
            <a:ext cx="4572000" cy="692696"/>
            <a:chOff x="4572000" y="6192688"/>
            <a:chExt cx="4572000" cy="692696"/>
          </a:xfrm>
          <a:solidFill>
            <a:schemeClr val="accent2">
              <a:lumMod val="40000"/>
              <a:lumOff val="60000"/>
            </a:schemeClr>
          </a:solidFill>
        </p:grpSpPr>
        <p:sp>
          <p:nvSpPr>
            <p:cNvPr id="8" name="Retângulo 7">
              <a:extLst>
                <a:ext uri="{FF2B5EF4-FFF2-40B4-BE49-F238E27FC236}">
                  <a16:creationId xmlns:a16="http://schemas.microsoft.com/office/drawing/2014/main" id="{4C64EF25-47D5-7D8F-4D79-6CD7BBBCD9FB}"/>
                </a:ext>
              </a:extLst>
            </p:cNvPr>
            <p:cNvSpPr/>
            <p:nvPr/>
          </p:nvSpPr>
          <p:spPr>
            <a:xfrm>
              <a:off x="4572000" y="6192688"/>
              <a:ext cx="4572000" cy="69269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9" name="Imagem 8" descr="proamde.png">
              <a:extLst>
                <a:ext uri="{FF2B5EF4-FFF2-40B4-BE49-F238E27FC236}">
                  <a16:creationId xmlns:a16="http://schemas.microsoft.com/office/drawing/2014/main" id="{C2F383B8-ECB7-0448-E5F3-22088228CC9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228184" y="6325991"/>
              <a:ext cx="925785" cy="415377"/>
            </a:xfrm>
            <a:prstGeom prst="rect">
              <a:avLst/>
            </a:prstGeom>
            <a:grpFill/>
            <a:ln>
              <a:noFill/>
            </a:ln>
          </p:spPr>
        </p:pic>
        <p:pic>
          <p:nvPicPr>
            <p:cNvPr id="10" name="Picture 6" descr="FEFF convida comunidade a participar de consulta pública sobre proposta de  Projeto Pedagógico de Curso (PPC) para os cursos de Educação Física">
              <a:extLst>
                <a:ext uri="{FF2B5EF4-FFF2-40B4-BE49-F238E27FC236}">
                  <a16:creationId xmlns:a16="http://schemas.microsoft.com/office/drawing/2014/main" id="{426349EE-C5A7-B027-EAA4-48C165D8AA0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/>
            <a:srcRect/>
            <a:stretch/>
          </p:blipFill>
          <p:spPr bwMode="auto">
            <a:xfrm>
              <a:off x="5652120" y="6327010"/>
              <a:ext cx="548862" cy="513749"/>
            </a:xfrm>
            <a:prstGeom prst="rect">
              <a:avLst/>
            </a:prstGeom>
            <a:grpFill/>
            <a:ln>
              <a:noFill/>
            </a:ln>
          </p:spPr>
        </p:pic>
        <p:pic>
          <p:nvPicPr>
            <p:cNvPr id="11" name="Picture 8" descr="Edoc - Repositorio Administrativo UFAM: Logo Ufam">
              <a:extLst>
                <a:ext uri="{FF2B5EF4-FFF2-40B4-BE49-F238E27FC236}">
                  <a16:creationId xmlns:a16="http://schemas.microsoft.com/office/drawing/2014/main" id="{C2CFE5D7-4B9D-2CBD-A663-95C59277671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20072" y="6308244"/>
              <a:ext cx="384247" cy="468909"/>
            </a:xfrm>
            <a:prstGeom prst="rect">
              <a:avLst/>
            </a:prstGeom>
            <a:grpFill/>
            <a:ln>
              <a:noFill/>
            </a:ln>
          </p:spPr>
        </p:pic>
        <p:pic>
          <p:nvPicPr>
            <p:cNvPr id="12" name="Picture 12" descr="Associação Brasileira de Atividade Motora Adaptada - SoBAMA | Maceió AL">
              <a:extLst>
                <a:ext uri="{FF2B5EF4-FFF2-40B4-BE49-F238E27FC236}">
                  <a16:creationId xmlns:a16="http://schemas.microsoft.com/office/drawing/2014/main" id="{4F51F7BE-3635-16BC-89FE-60B5AA4E1B1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/>
            <a:srcRect/>
            <a:stretch/>
          </p:blipFill>
          <p:spPr bwMode="auto">
            <a:xfrm>
              <a:off x="4651523" y="6272170"/>
              <a:ext cx="537697" cy="558746"/>
            </a:xfrm>
            <a:prstGeom prst="rect">
              <a:avLst/>
            </a:prstGeom>
            <a:grpFill/>
            <a:ln>
              <a:noFill/>
            </a:ln>
          </p:spPr>
        </p:pic>
        <p:pic>
          <p:nvPicPr>
            <p:cNvPr id="13" name="Picture 14" descr="Arquivos Logomarca - FAPEAM (Horizontal) - FAPEAM">
              <a:extLst>
                <a:ext uri="{FF2B5EF4-FFF2-40B4-BE49-F238E27FC236}">
                  <a16:creationId xmlns:a16="http://schemas.microsoft.com/office/drawing/2014/main" id="{738AECC3-E6CF-0F2A-D983-2041AA3B36A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6296" y="6411808"/>
              <a:ext cx="1152742" cy="343726"/>
            </a:xfrm>
            <a:prstGeom prst="rect">
              <a:avLst/>
            </a:prstGeom>
            <a:grpFill/>
            <a:ln>
              <a:noFill/>
            </a:ln>
          </p:spPr>
        </p:pic>
        <p:pic>
          <p:nvPicPr>
            <p:cNvPr id="14" name="Imagem 13">
              <a:extLst>
                <a:ext uri="{FF2B5EF4-FFF2-40B4-BE49-F238E27FC236}">
                  <a16:creationId xmlns:a16="http://schemas.microsoft.com/office/drawing/2014/main" id="{099CAF14-D57E-65BD-F266-A6333F21B625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rcRect/>
            <a:stretch/>
          </p:blipFill>
          <p:spPr>
            <a:xfrm>
              <a:off x="8532441" y="6329757"/>
              <a:ext cx="484758" cy="483619"/>
            </a:xfrm>
            <a:prstGeom prst="rect">
              <a:avLst/>
            </a:prstGeom>
            <a:grp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4208723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86B548-F5FA-CA4F-07ED-34807FF944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39E290-1688-9C90-106E-72910ECF9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8840" y="995680"/>
            <a:ext cx="10515600" cy="837248"/>
          </a:xfrm>
        </p:spPr>
        <p:txBody>
          <a:bodyPr/>
          <a:lstStyle/>
          <a:p>
            <a:pPr algn="ctr"/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REFERÊNCIAS (TIMES NEW ROMAN)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A9B17C4-FF0B-3EF7-4F5F-4D2F2C23A5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49145"/>
            <a:ext cx="10591800" cy="3955415"/>
          </a:xfrm>
        </p:spPr>
        <p:txBody>
          <a:bodyPr/>
          <a:lstStyle/>
          <a:p>
            <a:pPr marL="0" indent="0">
              <a:buNone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CONTEÚDO (TIMES NEW ROMAN)</a:t>
            </a:r>
          </a:p>
          <a:p>
            <a:pPr marL="0" indent="0">
              <a:buNone/>
            </a:pPr>
            <a:endParaRPr lang="pt-BR" dirty="0"/>
          </a:p>
        </p:txBody>
      </p:sp>
      <p:grpSp>
        <p:nvGrpSpPr>
          <p:cNvPr id="4" name="Agrupar 3">
            <a:extLst>
              <a:ext uri="{FF2B5EF4-FFF2-40B4-BE49-F238E27FC236}">
                <a16:creationId xmlns:a16="http://schemas.microsoft.com/office/drawing/2014/main" id="{AC4A8C61-C77A-E6F4-1FA6-A074730C6F5E}"/>
              </a:ext>
            </a:extLst>
          </p:cNvPr>
          <p:cNvGrpSpPr/>
          <p:nvPr/>
        </p:nvGrpSpPr>
        <p:grpSpPr>
          <a:xfrm>
            <a:off x="5056520" y="136952"/>
            <a:ext cx="1584176" cy="648072"/>
            <a:chOff x="3347864" y="116632"/>
            <a:chExt cx="1981282" cy="936104"/>
          </a:xfrm>
        </p:grpSpPr>
        <p:pic>
          <p:nvPicPr>
            <p:cNvPr id="5" name="Imagem 4">
              <a:extLst>
                <a:ext uri="{FF2B5EF4-FFF2-40B4-BE49-F238E27FC236}">
                  <a16:creationId xmlns:a16="http://schemas.microsoft.com/office/drawing/2014/main" id="{D1FB62B7-6453-9237-9B40-23227029724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347864" y="116632"/>
              <a:ext cx="1098953" cy="864096"/>
            </a:xfrm>
            <a:prstGeom prst="rect">
              <a:avLst/>
            </a:prstGeom>
          </p:spPr>
        </p:pic>
        <p:pic>
          <p:nvPicPr>
            <p:cNvPr id="6" name="Imagem 5">
              <a:extLst>
                <a:ext uri="{FF2B5EF4-FFF2-40B4-BE49-F238E27FC236}">
                  <a16:creationId xmlns:a16="http://schemas.microsoft.com/office/drawing/2014/main" id="{30AE0264-2049-4D21-4C25-91E99B8B2F4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427984" y="260648"/>
              <a:ext cx="901162" cy="792088"/>
            </a:xfrm>
            <a:prstGeom prst="rect">
              <a:avLst/>
            </a:prstGeom>
          </p:spPr>
        </p:pic>
      </p:grpSp>
      <p:grpSp>
        <p:nvGrpSpPr>
          <p:cNvPr id="7" name="Agrupar 6">
            <a:extLst>
              <a:ext uri="{FF2B5EF4-FFF2-40B4-BE49-F238E27FC236}">
                <a16:creationId xmlns:a16="http://schemas.microsoft.com/office/drawing/2014/main" id="{F39FBE2E-214C-C543-273B-9A43B9DB7D77}"/>
              </a:ext>
            </a:extLst>
          </p:cNvPr>
          <p:cNvGrpSpPr/>
          <p:nvPr/>
        </p:nvGrpSpPr>
        <p:grpSpPr>
          <a:xfrm>
            <a:off x="7620000" y="6165304"/>
            <a:ext cx="4572000" cy="692696"/>
            <a:chOff x="4572000" y="6192688"/>
            <a:chExt cx="4572000" cy="692696"/>
          </a:xfrm>
          <a:solidFill>
            <a:schemeClr val="accent2">
              <a:lumMod val="40000"/>
              <a:lumOff val="60000"/>
            </a:schemeClr>
          </a:solidFill>
        </p:grpSpPr>
        <p:sp>
          <p:nvSpPr>
            <p:cNvPr id="8" name="Retângulo 7">
              <a:extLst>
                <a:ext uri="{FF2B5EF4-FFF2-40B4-BE49-F238E27FC236}">
                  <a16:creationId xmlns:a16="http://schemas.microsoft.com/office/drawing/2014/main" id="{C68132D2-E2F5-B19E-B40D-C2FAE5A932D5}"/>
                </a:ext>
              </a:extLst>
            </p:cNvPr>
            <p:cNvSpPr/>
            <p:nvPr/>
          </p:nvSpPr>
          <p:spPr>
            <a:xfrm>
              <a:off x="4572000" y="6192688"/>
              <a:ext cx="4572000" cy="69269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9" name="Imagem 8" descr="proamde.png">
              <a:extLst>
                <a:ext uri="{FF2B5EF4-FFF2-40B4-BE49-F238E27FC236}">
                  <a16:creationId xmlns:a16="http://schemas.microsoft.com/office/drawing/2014/main" id="{7D6C5B34-62E8-664F-FF5A-AFC5C932B15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228184" y="6325991"/>
              <a:ext cx="925785" cy="415377"/>
            </a:xfrm>
            <a:prstGeom prst="rect">
              <a:avLst/>
            </a:prstGeom>
            <a:grpFill/>
            <a:ln>
              <a:noFill/>
            </a:ln>
          </p:spPr>
        </p:pic>
        <p:pic>
          <p:nvPicPr>
            <p:cNvPr id="10" name="Picture 6" descr="FEFF convida comunidade a participar de consulta pública sobre proposta de  Projeto Pedagógico de Curso (PPC) para os cursos de Educação Física">
              <a:extLst>
                <a:ext uri="{FF2B5EF4-FFF2-40B4-BE49-F238E27FC236}">
                  <a16:creationId xmlns:a16="http://schemas.microsoft.com/office/drawing/2014/main" id="{335918FB-8098-A834-77D5-3C148FD0A6C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/>
            <a:srcRect/>
            <a:stretch/>
          </p:blipFill>
          <p:spPr bwMode="auto">
            <a:xfrm>
              <a:off x="5652120" y="6327010"/>
              <a:ext cx="548862" cy="513749"/>
            </a:xfrm>
            <a:prstGeom prst="rect">
              <a:avLst/>
            </a:prstGeom>
            <a:grpFill/>
            <a:ln>
              <a:noFill/>
            </a:ln>
          </p:spPr>
        </p:pic>
        <p:pic>
          <p:nvPicPr>
            <p:cNvPr id="11" name="Picture 8" descr="Edoc - Repositorio Administrativo UFAM: Logo Ufam">
              <a:extLst>
                <a:ext uri="{FF2B5EF4-FFF2-40B4-BE49-F238E27FC236}">
                  <a16:creationId xmlns:a16="http://schemas.microsoft.com/office/drawing/2014/main" id="{852B2792-823E-9C87-559E-A3F45ECFCC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20072" y="6308244"/>
              <a:ext cx="384247" cy="468909"/>
            </a:xfrm>
            <a:prstGeom prst="rect">
              <a:avLst/>
            </a:prstGeom>
            <a:grpFill/>
            <a:ln>
              <a:noFill/>
            </a:ln>
          </p:spPr>
        </p:pic>
        <p:pic>
          <p:nvPicPr>
            <p:cNvPr id="12" name="Picture 12" descr="Associação Brasileira de Atividade Motora Adaptada - SoBAMA | Maceió AL">
              <a:extLst>
                <a:ext uri="{FF2B5EF4-FFF2-40B4-BE49-F238E27FC236}">
                  <a16:creationId xmlns:a16="http://schemas.microsoft.com/office/drawing/2014/main" id="{21A9C47E-F637-6181-867F-7F2108571A4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/>
            <a:srcRect/>
            <a:stretch/>
          </p:blipFill>
          <p:spPr bwMode="auto">
            <a:xfrm>
              <a:off x="4651523" y="6272170"/>
              <a:ext cx="537697" cy="558746"/>
            </a:xfrm>
            <a:prstGeom prst="rect">
              <a:avLst/>
            </a:prstGeom>
            <a:grpFill/>
            <a:ln>
              <a:noFill/>
            </a:ln>
          </p:spPr>
        </p:pic>
        <p:pic>
          <p:nvPicPr>
            <p:cNvPr id="13" name="Picture 14" descr="Arquivos Logomarca - FAPEAM (Horizontal) - FAPEAM">
              <a:extLst>
                <a:ext uri="{FF2B5EF4-FFF2-40B4-BE49-F238E27FC236}">
                  <a16:creationId xmlns:a16="http://schemas.microsoft.com/office/drawing/2014/main" id="{F99ADDDD-630E-6EEC-9EC5-841A963F6FF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6296" y="6411808"/>
              <a:ext cx="1152742" cy="343726"/>
            </a:xfrm>
            <a:prstGeom prst="rect">
              <a:avLst/>
            </a:prstGeom>
            <a:grpFill/>
            <a:ln>
              <a:noFill/>
            </a:ln>
          </p:spPr>
        </p:pic>
        <p:pic>
          <p:nvPicPr>
            <p:cNvPr id="14" name="Imagem 13">
              <a:extLst>
                <a:ext uri="{FF2B5EF4-FFF2-40B4-BE49-F238E27FC236}">
                  <a16:creationId xmlns:a16="http://schemas.microsoft.com/office/drawing/2014/main" id="{DBEE20A9-8740-0F0A-C24D-3BE6D374C765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rcRect/>
            <a:stretch/>
          </p:blipFill>
          <p:spPr>
            <a:xfrm>
              <a:off x="8532441" y="6329757"/>
              <a:ext cx="484758" cy="483619"/>
            </a:xfrm>
            <a:prstGeom prst="rect">
              <a:avLst/>
            </a:prstGeom>
            <a:grp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30561841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59</Words>
  <Application>Microsoft Office PowerPoint</Application>
  <PresentationFormat>Widescreen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Times New Roman</vt:lpstr>
      <vt:lpstr>Tema do Office</vt:lpstr>
      <vt:lpstr>TITULO (Times New Roman)</vt:lpstr>
      <vt:lpstr>TÍTULO (TIMES NEW ROMAN)</vt:lpstr>
      <vt:lpstr>REFERÊNCIAS (TIMES NEW ROMAN)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Patrícia Belém</dc:creator>
  <cp:lastModifiedBy>Jessica Melo</cp:lastModifiedBy>
  <cp:revision>3</cp:revision>
  <dcterms:created xsi:type="dcterms:W3CDTF">2026-03-23T12:58:29Z</dcterms:created>
  <dcterms:modified xsi:type="dcterms:W3CDTF">2026-03-26T15:52:22Z</dcterms:modified>
</cp:coreProperties>
</file>