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96CE81-C718-583F-23A9-D7970924B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41BCE2-D8F4-E5D7-B6BB-521E3E28D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1072B5-4EDD-B54F-2CB3-DA0ECE4D4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0940BC-290C-4F9D-D1B5-1031F1899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BC6F8D-8C07-88DD-45B6-C4B779DD5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421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ADFED1-5F6B-815D-B089-641DDA5EF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F905A5A-AE06-C411-33E2-C55845400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36D0C9-8166-F349-B811-E8E17D66B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F53E79-3B28-E4CA-4240-BE710E4FD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A42AE-3018-D5D5-81E7-7E3ACB41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32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7F52E4-DEB5-13D5-D5C9-E8C1F0F58D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CF86E62-917D-E852-5787-BE08E3083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874232-FA4B-3C8D-5C0D-EDBB99552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4A28FB-AEBF-0443-CE4E-1147C64B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2987BA-A547-9D95-3FAA-27D79F4F1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50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4C4462-1203-936D-E913-3EBD7719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AE7933-19D0-466D-F88E-E18E16A84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1559AC-CA53-6410-7A1C-DBB7F3016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7C7924-26F1-9C8C-CC42-88A29A5FA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DD496C-862A-4460-11CC-8425C34FE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37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B28B85-D399-F012-3D33-7E1FC1FAD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132369-5092-7C1A-4437-B337BE153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7F85FD-B292-93FE-A67E-66057A264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573E842-6771-C58E-F180-FBFE93487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A6D962-8D45-AFB7-14FB-CC0978A0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508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9E1456-3197-14B5-5F22-4548299C4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A0E00B-7B74-105C-FED8-4CA14D8A95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BBCA8D-2EE9-275E-7031-6F2EC93D3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FA506B-E27A-A8AC-F49A-CD39674D4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C496392-150C-370C-3B4A-34AEAB45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AFF28D-EF22-60AC-DFB7-1E453ECC5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66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C2D38D-6F80-775D-B8F6-F1188FEAA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B0CA2B-2004-5D60-A662-2BF953B57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D87F253-DF27-4644-9090-4488A77229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8AA8904-C436-9EAD-1C11-89CC234F3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02C988A-C2DC-6E61-E23B-3CC9D2BA8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8659419-6D56-D119-68FC-D8AE556DB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8E76A9-4EA0-F2FB-D5E2-F5D1F3F2B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08FABC7-4B94-C201-BC9F-7E5BB16B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29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A48C-802E-84FA-3791-092A0827A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5E21C6B-AFAB-5366-8FD7-781379FF5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C941972-7700-989B-3FCD-A5B2DE333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EEED2BD-CE2A-92D8-F11B-67CDD0823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536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55348D2-B020-7394-704D-9D754965F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0469C87-330C-2B6F-7DE8-3EEFBB43D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B2D73C2-2143-2D46-CF60-CA4A60D8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7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4405A4-9AAB-643F-3194-B42186C38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30FD64-58A8-52A4-3A95-CAC9E329D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C9857F-632D-027B-E161-FA0F088F2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CA41B7-8BE1-90FA-2C62-3E491FB07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38791A6-AC01-530C-2ABF-B7B2ADA45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F83623F-9B04-CF35-159D-C157D58A6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60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5CF0A2-3DB7-AC91-7A5E-6F02FC0A5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0D418A0-41F8-9E43-0A27-1B7DDD863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CAAE3B-3891-C768-8949-609D5EE57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0E851B-F829-D10E-58C5-28FE2AE6A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2C6D3F6-4810-4BFD-DBCE-A90A24614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71F083B-3C25-C348-0B2F-84BC73FF7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7464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EE35D46-20A5-0EFC-B05F-5F241D72A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50A3F6-B9C2-DEFC-1D56-E56FADDAE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533028-4A15-E1A9-950E-8DDB617A3C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19A3F4-FD80-4F69-B732-5E5A61B42656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CFA8D4-BAD8-F012-B292-77FB99C01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026FA0-218A-6FE6-2501-BCFB7C393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630927-DD8D-41FF-BD3B-BC60BC79D5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731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BF8706D-D48A-8FA9-E591-CEB086ECD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7845" y="1923036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(Times New Roman)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64EF8729-1D22-89AB-DE6E-B83ACE774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414908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pt-BR" sz="2400" dirty="0">
                <a:solidFill>
                  <a:schemeClr val="tx1"/>
                </a:solidFill>
              </a:rPr>
              <a:t>AUTOR (a): Times New Roman</a:t>
            </a:r>
          </a:p>
          <a:p>
            <a:pPr algn="l"/>
            <a:r>
              <a:rPr lang="pt-BR" sz="2400" dirty="0">
                <a:solidFill>
                  <a:schemeClr val="tx1"/>
                </a:solidFill>
              </a:rPr>
              <a:t>Coautor: Times New Roman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20575D9-DA69-A889-92D1-ED8E6264FA35}"/>
              </a:ext>
            </a:extLst>
          </p:cNvPr>
          <p:cNvSpPr txBox="1"/>
          <p:nvPr/>
        </p:nvSpPr>
        <p:spPr>
          <a:xfrm>
            <a:off x="2235625" y="518896"/>
            <a:ext cx="7383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“ATIVIDADE FÍSICA E ESPORTE: VISIBILIDADE, EQUIDADE E A PARTICIPAÇÃO DE PESSOAS COM DEFICIÊNCIA”</a:t>
            </a:r>
            <a:endParaRPr lang="pt-BR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41F02F1-D5FE-CEB9-EAF5-2910F32E0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6068" y="221896"/>
            <a:ext cx="1436794" cy="1262888"/>
          </a:xfrm>
          <a:prstGeom prst="rect">
            <a:avLst/>
          </a:prstGeom>
        </p:spPr>
      </p:pic>
      <p:grpSp>
        <p:nvGrpSpPr>
          <p:cNvPr id="9" name="Agrupar 8">
            <a:extLst>
              <a:ext uri="{FF2B5EF4-FFF2-40B4-BE49-F238E27FC236}">
                <a16:creationId xmlns:a16="http://schemas.microsoft.com/office/drawing/2014/main" id="{8687C561-2587-D430-50D8-290ECBACCCCA}"/>
              </a:ext>
            </a:extLst>
          </p:cNvPr>
          <p:cNvGrpSpPr/>
          <p:nvPr/>
        </p:nvGrpSpPr>
        <p:grpSpPr>
          <a:xfrm>
            <a:off x="7620000" y="6165304"/>
            <a:ext cx="4572000" cy="692696"/>
            <a:chOff x="4572000" y="6192688"/>
            <a:chExt cx="4572000" cy="692696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4147A0EE-5FC7-3CFC-8B82-749B169EDCAC}"/>
                </a:ext>
              </a:extLst>
            </p:cNvPr>
            <p:cNvSpPr/>
            <p:nvPr/>
          </p:nvSpPr>
          <p:spPr>
            <a:xfrm>
              <a:off x="4572000" y="6192688"/>
              <a:ext cx="4572000" cy="6926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1" name="Imagem 10" descr="proamde.png">
              <a:extLst>
                <a:ext uri="{FF2B5EF4-FFF2-40B4-BE49-F238E27FC236}">
                  <a16:creationId xmlns:a16="http://schemas.microsoft.com/office/drawing/2014/main" id="{8AFFCB15-F12F-8493-6897-2EBB37AD22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28184" y="6325991"/>
              <a:ext cx="925785" cy="415377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2" name="Picture 6" descr="FEFF convida comunidade a participar de consulta pública sobre proposta de  Projeto Pedagógico de Curso (PPC) para os cursos de Educação Física">
              <a:extLst>
                <a:ext uri="{FF2B5EF4-FFF2-40B4-BE49-F238E27FC236}">
                  <a16:creationId xmlns:a16="http://schemas.microsoft.com/office/drawing/2014/main" id="{E10AD031-9EB2-41A1-25B0-E9F56FAD0E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/>
          </p:blipFill>
          <p:spPr bwMode="auto">
            <a:xfrm>
              <a:off x="5652120" y="6327010"/>
              <a:ext cx="548862" cy="51374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3" name="Picture 8" descr="Edoc - Repositorio Administrativo UFAM: Logo Ufam">
              <a:extLst>
                <a:ext uri="{FF2B5EF4-FFF2-40B4-BE49-F238E27FC236}">
                  <a16:creationId xmlns:a16="http://schemas.microsoft.com/office/drawing/2014/main" id="{53208FE4-35CA-7392-6E34-66A43D5BC0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6308244"/>
              <a:ext cx="384247" cy="46890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4" name="Picture 12" descr="Associação Brasileira de Atividade Motora Adaptada - SoBAMA | Maceió AL">
              <a:extLst>
                <a:ext uri="{FF2B5EF4-FFF2-40B4-BE49-F238E27FC236}">
                  <a16:creationId xmlns:a16="http://schemas.microsoft.com/office/drawing/2014/main" id="{3D3B2EAE-436F-4424-F7DB-A7043A8E2B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/>
          </p:blipFill>
          <p:spPr bwMode="auto">
            <a:xfrm>
              <a:off x="4651523" y="6272170"/>
              <a:ext cx="537697" cy="55874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5" name="Picture 14" descr="Arquivos Logomarca - FAPEAM (Horizontal) - FAPEAM">
              <a:extLst>
                <a:ext uri="{FF2B5EF4-FFF2-40B4-BE49-F238E27FC236}">
                  <a16:creationId xmlns:a16="http://schemas.microsoft.com/office/drawing/2014/main" id="{CD265506-DA33-3AC6-F264-ED9018CCB5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6411808"/>
              <a:ext cx="1152742" cy="34372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6" name="Imagem 15">
              <a:extLst>
                <a:ext uri="{FF2B5EF4-FFF2-40B4-BE49-F238E27FC236}">
                  <a16:creationId xmlns:a16="http://schemas.microsoft.com/office/drawing/2014/main" id="{6DCC3B3A-E2A6-7F98-2C41-4E536FF65F4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8532441" y="6329757"/>
              <a:ext cx="484758" cy="483619"/>
            </a:xfrm>
            <a:prstGeom prst="rect">
              <a:avLst/>
            </a:prstGeom>
            <a:grpFill/>
            <a:ln>
              <a:noFill/>
            </a:ln>
          </p:spPr>
        </p:pic>
      </p:grpSp>
      <p:pic>
        <p:nvPicPr>
          <p:cNvPr id="18" name="Imagem 17">
            <a:extLst>
              <a:ext uri="{FF2B5EF4-FFF2-40B4-BE49-F238E27FC236}">
                <a16:creationId xmlns:a16="http://schemas.microsoft.com/office/drawing/2014/main" id="{22D561C6-10BB-AA4D-91D2-0285A43137B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6" t="28015" r="21948" b="17937"/>
          <a:stretch>
            <a:fillRect/>
          </a:stretch>
        </p:blipFill>
        <p:spPr>
          <a:xfrm>
            <a:off x="254337" y="39478"/>
            <a:ext cx="2438401" cy="188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82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4F5958-52F3-9135-206F-92386F871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840" y="995680"/>
            <a:ext cx="10515600" cy="837248"/>
          </a:xfrm>
        </p:spPr>
        <p:txBody>
          <a:bodyPr/>
          <a:lstStyle/>
          <a:p>
            <a:pPr algn="ct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(TIMES NEW ROMAN)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71A976-5400-4901-22B5-DE645C1D7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9145"/>
            <a:ext cx="10591800" cy="3955415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CONTEÚDO (TIMES NEW ROMAN)</a:t>
            </a:r>
          </a:p>
          <a:p>
            <a:pPr marL="0" indent="0">
              <a:buNone/>
            </a:pPr>
            <a:endParaRPr lang="pt-BR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0C6FAF82-E289-9759-22E9-DBBA6EDFE75A}"/>
              </a:ext>
            </a:extLst>
          </p:cNvPr>
          <p:cNvGrpSpPr/>
          <p:nvPr/>
        </p:nvGrpSpPr>
        <p:grpSpPr>
          <a:xfrm>
            <a:off x="7620000" y="6165304"/>
            <a:ext cx="4572000" cy="692696"/>
            <a:chOff x="4572000" y="6192688"/>
            <a:chExt cx="4572000" cy="692696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4C64EF25-47D5-7D8F-4D79-6CD7BBBCD9FB}"/>
                </a:ext>
              </a:extLst>
            </p:cNvPr>
            <p:cNvSpPr/>
            <p:nvPr/>
          </p:nvSpPr>
          <p:spPr>
            <a:xfrm>
              <a:off x="4572000" y="6192688"/>
              <a:ext cx="4572000" cy="6926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Imagem 8" descr="proamde.png">
              <a:extLst>
                <a:ext uri="{FF2B5EF4-FFF2-40B4-BE49-F238E27FC236}">
                  <a16:creationId xmlns:a16="http://schemas.microsoft.com/office/drawing/2014/main" id="{C2F383B8-ECB7-0448-E5F3-22088228CC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28184" y="6325991"/>
              <a:ext cx="925785" cy="415377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0" name="Picture 6" descr="FEFF convida comunidade a participar de consulta pública sobre proposta de  Projeto Pedagógico de Curso (PPC) para os cursos de Educação Física">
              <a:extLst>
                <a:ext uri="{FF2B5EF4-FFF2-40B4-BE49-F238E27FC236}">
                  <a16:creationId xmlns:a16="http://schemas.microsoft.com/office/drawing/2014/main" id="{426349EE-C5A7-B027-EAA4-48C165D8AA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/>
          </p:blipFill>
          <p:spPr bwMode="auto">
            <a:xfrm>
              <a:off x="5652120" y="6327010"/>
              <a:ext cx="548862" cy="51374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1" name="Picture 8" descr="Edoc - Repositorio Administrativo UFAM: Logo Ufam">
              <a:extLst>
                <a:ext uri="{FF2B5EF4-FFF2-40B4-BE49-F238E27FC236}">
                  <a16:creationId xmlns:a16="http://schemas.microsoft.com/office/drawing/2014/main" id="{C2CFE5D7-4B9D-2CBD-A663-95C5927767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6308244"/>
              <a:ext cx="384247" cy="46890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2" name="Picture 12" descr="Associação Brasileira de Atividade Motora Adaptada - SoBAMA | Maceió AL">
              <a:extLst>
                <a:ext uri="{FF2B5EF4-FFF2-40B4-BE49-F238E27FC236}">
                  <a16:creationId xmlns:a16="http://schemas.microsoft.com/office/drawing/2014/main" id="{4F51F7BE-3635-16BC-89FE-60B5AA4E1B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4651523" y="6272170"/>
              <a:ext cx="537697" cy="55874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3" name="Picture 14" descr="Arquivos Logomarca - FAPEAM (Horizontal) - FAPEAM">
              <a:extLst>
                <a:ext uri="{FF2B5EF4-FFF2-40B4-BE49-F238E27FC236}">
                  <a16:creationId xmlns:a16="http://schemas.microsoft.com/office/drawing/2014/main" id="{738AECC3-E6CF-0F2A-D983-2041AA3B36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6411808"/>
              <a:ext cx="1152742" cy="34372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id="{099CAF14-D57E-65BD-F266-A6333F21B6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8532441" y="6329757"/>
              <a:ext cx="484758" cy="483619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7F06D6CA-6B78-EBBF-1BCB-98F533E1D7E9}"/>
              </a:ext>
            </a:extLst>
          </p:cNvPr>
          <p:cNvGrpSpPr/>
          <p:nvPr/>
        </p:nvGrpSpPr>
        <p:grpSpPr>
          <a:xfrm>
            <a:off x="4980803" y="109329"/>
            <a:ext cx="1659893" cy="725607"/>
            <a:chOff x="4980803" y="109329"/>
            <a:chExt cx="1659893" cy="725607"/>
          </a:xfrm>
        </p:grpSpPr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3F718517-E83B-9E8C-09DE-FB602FF5C43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920153" y="236655"/>
              <a:ext cx="720543" cy="548369"/>
            </a:xfrm>
            <a:prstGeom prst="rect">
              <a:avLst/>
            </a:prstGeom>
          </p:spPr>
        </p:pic>
        <p:pic>
          <p:nvPicPr>
            <p:cNvPr id="15" name="Imagem 14">
              <a:extLst>
                <a:ext uri="{FF2B5EF4-FFF2-40B4-BE49-F238E27FC236}">
                  <a16:creationId xmlns:a16="http://schemas.microsoft.com/office/drawing/2014/main" id="{D2782207-D8CD-ADCE-EA10-E605A406E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96" t="28015" r="21948" b="17937"/>
            <a:stretch>
              <a:fillRect/>
            </a:stretch>
          </p:blipFill>
          <p:spPr>
            <a:xfrm>
              <a:off x="4980803" y="109329"/>
              <a:ext cx="939350" cy="7256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08723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6B548-F5FA-CA4F-07ED-34807FF94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9E290-1688-9C90-106E-72910ECF9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840" y="995680"/>
            <a:ext cx="10515600" cy="837248"/>
          </a:xfrm>
        </p:spPr>
        <p:txBody>
          <a:bodyPr/>
          <a:lstStyle/>
          <a:p>
            <a:pPr algn="ct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(TIMES NEW ROMAN)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9B17C4-FF0B-3EF7-4F5F-4D2F2C23A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9145"/>
            <a:ext cx="10591800" cy="3955415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CONTEÚDO (TIMES NEW ROMAN)</a:t>
            </a:r>
          </a:p>
          <a:p>
            <a:pPr marL="0" indent="0">
              <a:buNone/>
            </a:pPr>
            <a:endParaRPr lang="pt-BR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F39FBE2E-214C-C543-273B-9A43B9DB7D77}"/>
              </a:ext>
            </a:extLst>
          </p:cNvPr>
          <p:cNvGrpSpPr/>
          <p:nvPr/>
        </p:nvGrpSpPr>
        <p:grpSpPr>
          <a:xfrm>
            <a:off x="7620000" y="6165304"/>
            <a:ext cx="4572000" cy="692696"/>
            <a:chOff x="4572000" y="6192688"/>
            <a:chExt cx="4572000" cy="692696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C68132D2-E2F5-B19E-B40D-C2FAE5A932D5}"/>
                </a:ext>
              </a:extLst>
            </p:cNvPr>
            <p:cNvSpPr/>
            <p:nvPr/>
          </p:nvSpPr>
          <p:spPr>
            <a:xfrm>
              <a:off x="4572000" y="6192688"/>
              <a:ext cx="4572000" cy="6926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Imagem 8" descr="proamde.png">
              <a:extLst>
                <a:ext uri="{FF2B5EF4-FFF2-40B4-BE49-F238E27FC236}">
                  <a16:creationId xmlns:a16="http://schemas.microsoft.com/office/drawing/2014/main" id="{7D6C5B34-62E8-664F-FF5A-AFC5C932B1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28184" y="6325991"/>
              <a:ext cx="925785" cy="415377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0" name="Picture 6" descr="FEFF convida comunidade a participar de consulta pública sobre proposta de  Projeto Pedagógico de Curso (PPC) para os cursos de Educação Física">
              <a:extLst>
                <a:ext uri="{FF2B5EF4-FFF2-40B4-BE49-F238E27FC236}">
                  <a16:creationId xmlns:a16="http://schemas.microsoft.com/office/drawing/2014/main" id="{335918FB-8098-A834-77D5-3C148FD0A6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/>
          </p:blipFill>
          <p:spPr bwMode="auto">
            <a:xfrm>
              <a:off x="5652120" y="6327010"/>
              <a:ext cx="548862" cy="51374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1" name="Picture 8" descr="Edoc - Repositorio Administrativo UFAM: Logo Ufam">
              <a:extLst>
                <a:ext uri="{FF2B5EF4-FFF2-40B4-BE49-F238E27FC236}">
                  <a16:creationId xmlns:a16="http://schemas.microsoft.com/office/drawing/2014/main" id="{852B2792-823E-9C87-559E-A3F45ECFCC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6308244"/>
              <a:ext cx="384247" cy="468909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2" name="Picture 12" descr="Associação Brasileira de Atividade Motora Adaptada - SoBAMA | Maceió AL">
              <a:extLst>
                <a:ext uri="{FF2B5EF4-FFF2-40B4-BE49-F238E27FC236}">
                  <a16:creationId xmlns:a16="http://schemas.microsoft.com/office/drawing/2014/main" id="{21A9C47E-F637-6181-867F-7F2108571A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4651523" y="6272170"/>
              <a:ext cx="537697" cy="55874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3" name="Picture 14" descr="Arquivos Logomarca - FAPEAM (Horizontal) - FAPEAM">
              <a:extLst>
                <a:ext uri="{FF2B5EF4-FFF2-40B4-BE49-F238E27FC236}">
                  <a16:creationId xmlns:a16="http://schemas.microsoft.com/office/drawing/2014/main" id="{F99ADDDD-630E-6EEC-9EC5-841A963F6F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6296" y="6411808"/>
              <a:ext cx="1152742" cy="343726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id="{DBEE20A9-8740-0F0A-C24D-3BE6D374C76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8532441" y="6329757"/>
              <a:ext cx="484758" cy="483619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F06504B5-CA63-627F-D7F9-1AF887B3905A}"/>
              </a:ext>
            </a:extLst>
          </p:cNvPr>
          <p:cNvGrpSpPr/>
          <p:nvPr/>
        </p:nvGrpSpPr>
        <p:grpSpPr>
          <a:xfrm>
            <a:off x="4980803" y="109329"/>
            <a:ext cx="1659893" cy="725607"/>
            <a:chOff x="4980803" y="109329"/>
            <a:chExt cx="1659893" cy="725607"/>
          </a:xfrm>
        </p:grpSpPr>
        <p:pic>
          <p:nvPicPr>
            <p:cNvPr id="17" name="Imagem 16">
              <a:extLst>
                <a:ext uri="{FF2B5EF4-FFF2-40B4-BE49-F238E27FC236}">
                  <a16:creationId xmlns:a16="http://schemas.microsoft.com/office/drawing/2014/main" id="{8EEC9CD5-F25E-1FF0-5BBB-406DCC392D0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920153" y="236655"/>
              <a:ext cx="720543" cy="548369"/>
            </a:xfrm>
            <a:prstGeom prst="rect">
              <a:avLst/>
            </a:prstGeom>
          </p:spPr>
        </p:pic>
        <p:pic>
          <p:nvPicPr>
            <p:cNvPr id="18" name="Imagem 17">
              <a:extLst>
                <a:ext uri="{FF2B5EF4-FFF2-40B4-BE49-F238E27FC236}">
                  <a16:creationId xmlns:a16="http://schemas.microsoft.com/office/drawing/2014/main" id="{05BA0AD0-9DB6-557F-AA99-97869009EA9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96" t="28015" r="21948" b="17937"/>
            <a:stretch>
              <a:fillRect/>
            </a:stretch>
          </p:blipFill>
          <p:spPr>
            <a:xfrm>
              <a:off x="4980803" y="109329"/>
              <a:ext cx="939350" cy="7256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6184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59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Tema do Office</vt:lpstr>
      <vt:lpstr>TÍTULO (Times New Roman)</vt:lpstr>
      <vt:lpstr>TÍTULO (TIMES NEW ROMAN)</vt:lpstr>
      <vt:lpstr>REFERÊNCIAS (TIMES NEW ROMAN)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Patrícia Belém</dc:creator>
  <cp:lastModifiedBy>Jessica Melo</cp:lastModifiedBy>
  <cp:revision>3</cp:revision>
  <dcterms:created xsi:type="dcterms:W3CDTF">2026-03-23T12:58:29Z</dcterms:created>
  <dcterms:modified xsi:type="dcterms:W3CDTF">2026-04-18T22:10:56Z</dcterms:modified>
</cp:coreProperties>
</file>